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Driving AI Initiatives: The Role of Executives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Leading AI initiatives requires more than just understanding technology. It's about fostering a culture of innovation, aligning AI with business objectives, and building a skilled workforce capable of harnessing its potential.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Embracing Adaptability and Continuous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is a rapidly evolving field. Executives need to stay informed about the latest trends and advancements in AI. Continuous learning and adaptability are essential for staying ahead of the curve.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Understanding the Transformative Potential of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automates tasks, reduces errors, and improves productivity.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142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Customer Experiences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469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enables personalized interactions, tailored recommendations, and increased customer satisfaction.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1429"/>
            <a:ext cx="2840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analyzes vast amounts of data to uncover hidden patterns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Establishing an AI-First Mindset and Culture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942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Embrace Change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432929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Foster a culture of continuous learning and adaptability to new technologies.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425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942511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Encourage Experimentation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787259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 a risk-taking environment where employees are encouraged to explore new AI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8373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6083737"/>
            <a:ext cx="3208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Prioritize 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574155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 a collaborative ecosystem where cross-functional teams can work together on AI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2409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Aligning AI with Strategic Business Objectives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Key Areas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Determine which business processes and functions can benefit most from AI.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3355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Define Measurable Goals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specific, measurable, achievable, relevant, and time-bound objectives for AI initiatives.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Prioritize Projects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AI projects that deliver the highest value and return on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an AI-Ready Data Infrastructure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Governance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 clear data ownership, access controls, and quality standards.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Cloud Integration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 cloud platforms for scalable data storage, processing, and AI model training.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5082302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582239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Security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279594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robust security measures to protect sensitive data and ensure compliance with regulations.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1000125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Upskilling Employees for the AI-Augmented Workforce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5099" y="2596872"/>
            <a:ext cx="22860" cy="4632484"/>
          </a:xfrm>
          <a:prstGeom prst="roundRect">
            <a:avLst>
              <a:gd name="adj" fmla="val 378576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25424" y="3048833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84774" y="2828568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5627" y="2905720"/>
            <a:ext cx="14168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9766" y="2802850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Skill Gaps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9766" y="3248263"/>
            <a:ext cx="625947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Assess the current workforce's AI skills and knowledge.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5424" y="4441865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774" y="4221599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2886" y="4298752"/>
            <a:ext cx="18728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9766" y="4195882"/>
            <a:ext cx="340364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 Training Programs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9766" y="4641294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 hands-on training, workshops, and certifications in AI fundamentals, tools, and applications.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5424" y="6164580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774" y="5944314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1220" y="6021467"/>
            <a:ext cx="17061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9766" y="5918597"/>
            <a:ext cx="300108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Mentorship and Support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9766" y="6364010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ongoing mentorship and support to employees transitioning to AI-driven roles.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Ensuring Responsible and Ethical AI Governance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Bias Mitigation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strategies to identify and address biases in AI algorithms and data 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 and Explainability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114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AI decisions are transparent and explainable to stakeholders.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490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Privacy and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strong data privacy and security protocols to protect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3356015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Fostering a Collaborative Ecosystem for AI Innovation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5080278"/>
            <a:ext cx="4180046" cy="68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515189" y="603111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Partnerships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1520" y="6482953"/>
            <a:ext cx="4180046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Collaborate with universities, research institutions, and technology companies to access cutting-edge AI expertise.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25058" y="5080278"/>
            <a:ext cx="4180165" cy="68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6008727" y="603111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 Innovation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25058" y="6482953"/>
            <a:ext cx="4180165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Engage in open-source AI projects and participate in AI communities.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718715" y="5080278"/>
            <a:ext cx="4180165" cy="68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9921478" y="6031111"/>
            <a:ext cx="37745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Hackathons and Competitions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718715" y="6482953"/>
            <a:ext cx="4180165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Host hackathons and competitions to foster innovation and attract top AI talent.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Measuring and Optimizing the ROI of AI Investments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2241" y="2458403"/>
            <a:ext cx="2177534" cy="1645325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3341" y="3057525"/>
            <a:ext cx="128111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183255" y="268188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Track Key Metrics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83255" y="3165158"/>
            <a:ext cx="10441424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Measure AI-related metrics such as efficiency gains, customer satisfaction, and revenue growth.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71455" y="4088487"/>
            <a:ext cx="10665023" cy="15240"/>
          </a:xfrm>
          <a:prstGeom prst="roundRect">
            <a:avLst>
              <a:gd name="adj" fmla="val 615990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82241" y="4215408"/>
            <a:ext cx="4355187" cy="1645325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13341" y="4814530"/>
            <a:ext cx="169307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60908" y="4438888"/>
            <a:ext cx="286809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Analyze Performance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60908" y="4922163"/>
            <a:ext cx="8263771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Regularly analyze AI project performance and identify areas for improvement.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49108" y="5845493"/>
            <a:ext cx="8487370" cy="15240"/>
          </a:xfrm>
          <a:prstGeom prst="roundRect">
            <a:avLst>
              <a:gd name="adj" fmla="val 615990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241" y="5972413"/>
            <a:ext cx="6532959" cy="1645325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3341" y="6571536"/>
            <a:ext cx="154186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38680" y="619589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Optimize and Adapt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8680" y="6679168"/>
            <a:ext cx="60859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Continuously refine AI models, processes, and workflows to maximize ROI.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2025-01-19T13:08:29Z</dcterms:created>
  <dcterms:modified xsi:type="dcterms:W3CDTF">2025-01-19T13:08:29Z</dcterms:modified>
</cp:coreProperties>
</file>